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0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6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8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8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5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3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5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2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8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7497-0614-4965-844F-A423A78BBBB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B7AD-6956-48E2-B279-681F24B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3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o-tuskul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89" y="238016"/>
            <a:ext cx="753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«ТУСКУЛ» для лиц, попавших в трудную жизненную ситуацию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 Республики Саха (Якутия)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788" y="106098"/>
            <a:ext cx="1186423" cy="1178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0118" y="2567976"/>
            <a:ext cx="7395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«СВЕТЛОЕ БУДУЩЕЕ»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4023" y="6239436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Нюрба, 2022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82" y="331694"/>
            <a:ext cx="697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Информации по оперативной обстановке в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в 2021 году*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082" y="840001"/>
            <a:ext cx="1147482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январе-декабре оперативная обстановка на территории района характеризовалась небольшим снижением числа зарегистрированных преступлений (-0,6%, с 313 до 311).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27,5 % возросло количество зарегистрированных тяжких и особо тяжких преступных посягательств (с 40 до 51).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преступности возросло количество краж (с 46 до 35), грабежей (с 2 до 10), разбой (с 0 до 1), преступления, связанные с незаконным оборотом оружия (с 9 до 26), преступления совершенные несовершеннолетними (с 3 до 6). 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отмечается в преступлениях против жизни и здоровья на 8,7% (с 104 до 95), в том числе умышленно причинение тяжкого вреда здоровью (с 13 до 9), умышленное причинение среднего и легкого вреда здоровью (с 71 до 65). Кроме того, снижение отмечается кражи из квартир (с 7 до 6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снижение числа преступлений, совершенных в состоянии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алкогольного опьянения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17,1% (с 205 до 170), в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тяжкие и особо тяжкие на 7,1% (с 28 до 26). В структуре данного вида преступности преобладают преступления с превентивным составом (60), незаконные проникновения в жилище (14), против собственности (42), повторное управление ТС в состоянии алкогольного опьянения (23). </a:t>
            </a:r>
          </a:p>
          <a:p>
            <a:pPr marL="3048000" indent="-3048000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«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Пьяная» преступность зафиксирована в г. Нюрба 126 (145), с.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Малыкай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(3),  с.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Дикимдя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(0), с.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Жархан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(5),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Кюндядя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(2),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с.Мальжагар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(1),  с. Антоновка 17 (23),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Нюрбачан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Хатын-Сысы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Чаппанда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(7), с.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Чукар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1(0)</a:t>
            </a:r>
          </a:p>
          <a:p>
            <a:pPr marL="3048000" indent="-3048000"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На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 сократилось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лиц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совершивших преступления (251/240). Лицами без постоянного источника дохода совершено 171 (-5,5%, 181). Женщинами совершено 37 преступлений (40). За отчетный период совершено 169 преступление лицами,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привлекавшийся к уголовной ответственности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(195). </a:t>
            </a:r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 возросло число преступлений, совершенных ранее судимыми (78/71), на 6,5% снизилось совершение преступлений условно-осужденными (29/31). Снизилось количество рецидива на 46,2% (14/26).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462286"/>
            <a:ext cx="3478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*информация предоставлена ОМВД РФ по </a:t>
            </a:r>
            <a:r>
              <a:rPr lang="ru-RU" sz="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Нюрбинскому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9" y="3982439"/>
            <a:ext cx="2948760" cy="17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449" y="1391147"/>
            <a:ext cx="6971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 проекта: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реабилитации граждан, попавших в трудную жизненную ситуацию, лиц, освобожденных из мест лишения свободы, лиц, осужденных к наказаниям без изоляции от общества и лиц без определенного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0" y="1236996"/>
            <a:ext cx="1778405" cy="1780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89" y="1226183"/>
            <a:ext cx="2388951" cy="1787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8519" y="3414256"/>
            <a:ext cx="7189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граждан освободившихся из мест лишения свободы в общество, а так же организация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 осужденных без изоляции от общества.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трудоустройство,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 освободившихся по УДО (условно-досрочное освобождение (как отдельной категории). Организация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47" y="3529440"/>
            <a:ext cx="3580682" cy="23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78" y="884903"/>
            <a:ext cx="8121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 оказавшихся в трудной жизненной ситуации.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граждан не охваченных ветеранскими и иными организациями.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помощь в трудоустройстве (не менее 15 человек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бесед с родителями (законными представителями) несовершеннолетних, самими несовершеннолетними нарушающими общественный порядок (по заявкам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КДНиЗП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района)(по предварительной заявке - 3 семьи (1-СОП, 2-ТЖС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гражданам не охваченным ветеранскими и иными организациями в оформлении и представлении документов и пр. в государственные и муниципальные учреждения (7 человек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материальной помощи семьям оказавшимся в трудной жизненной ситуации (2 семьи один из родителей которых отбывает наказание в местах лишения свободы).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67" y="1292105"/>
            <a:ext cx="1254458" cy="2230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3431459"/>
            <a:ext cx="2507226" cy="190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20" y="3431459"/>
            <a:ext cx="1121225" cy="1902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08" y="89847"/>
            <a:ext cx="1110094" cy="1112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20" y="1292104"/>
            <a:ext cx="2382389" cy="20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129" y="353961"/>
            <a:ext cx="671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проекта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310" y="832307"/>
            <a:ext cx="69120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УФСИН России по Республике Саха(Якутия)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из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лишения свободы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освобождается 20-25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жителей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человек не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жилья, растерявших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связи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освобождаются с направлением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исправительных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АНО"Тускул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поиске жилья и оказания материальной помощи.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пандемии, отсутствия производства, сезонных работ увеличивается количество безработных ведущих асоциальный образ жизни, большая часть которых в том числе осужденные без изоляции от общества.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средств к существованию ведет к рецидиву, моральному упадку. Общее количество лиц не охваченных ветеранскими и иными (социальными) организациями увеличивается в связи с освобождением из мест лишения свободы граждан осужденных на долгие сроки, а так же граждан преклонного возраста.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 семей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попавших в трудную жизненную ситуацию (ТЖС), а так же семей в социально опасном положении (СОП) составляют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бывших осужденных или лиц отбывающих наказание в местах лишения свободы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помощи таким семьям позволит в будущем в скорейшей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 отбывших наказание (освободившихся по УДО) по прибытии домой.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организации быстрой и качественной помощи в настоящий момент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к подписанию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соглашение о взаимодействии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Вилюйским МФ ФКУ УИИ УФСИН России по РС(Я). Учреждением, исполняющим в соответствии с уголовно-исполнительным законодательством уголовные наказания в отношении лиц, осужденных без изоляции от общества.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46" y="695608"/>
            <a:ext cx="4524068" cy="2583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87" y="2852278"/>
            <a:ext cx="2528657" cy="3371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0" y="3371542"/>
            <a:ext cx="2508301" cy="25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6462286"/>
            <a:ext cx="3478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*информация предоставлена ОМВД РФ по </a:t>
            </a:r>
            <a:r>
              <a:rPr lang="ru-RU" sz="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Нюрбинскому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9952" y="376516"/>
            <a:ext cx="300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результаты: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7797" y="1236006"/>
            <a:ext cx="8861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лиц, осужденных без изоляции от общества и освободившиеся из мест лишения свободы в общество: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участников проекта мотивированы на отказ от вредных привычек.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участников проекта получат практическую помощь в трудоустройстве и организации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6" y="865699"/>
            <a:ext cx="2408085" cy="3210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05" y="3120011"/>
            <a:ext cx="1741504" cy="30960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04" y="3129390"/>
            <a:ext cx="2474336" cy="30960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" y="3120012"/>
            <a:ext cx="4153016" cy="31147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3120011"/>
            <a:ext cx="1741504" cy="30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341" y="464592"/>
            <a:ext cx="625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7780" y="1777906"/>
            <a:ext cx="6656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МР "</a:t>
            </a: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Нюрбинский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"гор. Нюрба"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РС(Я) "Центр занятости населения" 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"Центр поддержки предпринимательства"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РС(Я)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социальной защиты населения при МТ и СР РС(Я)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УФСИН России по РС(Я)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19" y="4273657"/>
            <a:ext cx="3605295" cy="2403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89" y="3822689"/>
            <a:ext cx="3205316" cy="285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89" y="569662"/>
            <a:ext cx="3205316" cy="24039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5" y="3822688"/>
            <a:ext cx="3796449" cy="2855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4" y="577396"/>
            <a:ext cx="3565047" cy="23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0851" y="376516"/>
            <a:ext cx="53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5329" y="2397552"/>
            <a:ext cx="82443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– 8(914)227-28-30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организации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http://ano-tuskul.ru/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социальных сетях : 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Инстграмм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@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ano_tuskulum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https://www.facebook.com/semen.gavriljev, 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https://www.youtube.com/channel/UCMDUz_z7IOXFrFE7IG_c4QA.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858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ANO Tuskul</dc:creator>
  <cp:lastModifiedBy>ANO Tuskul</cp:lastModifiedBy>
  <cp:revision>15</cp:revision>
  <dcterms:created xsi:type="dcterms:W3CDTF">2022-02-25T11:40:24Z</dcterms:created>
  <dcterms:modified xsi:type="dcterms:W3CDTF">2022-03-10T14:31:40Z</dcterms:modified>
</cp:coreProperties>
</file>